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3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zette" userId="b1ca52dd-99ca-4d74-9d9f-5b537b10f919" providerId="ADAL" clId="{56C55FC0-9ADC-45D9-83CC-C3744424524B}"/>
    <pc:docChg chg="undo custSel modSld">
      <pc:chgData name="Nicolas Cazette" userId="b1ca52dd-99ca-4d74-9d9f-5b537b10f919" providerId="ADAL" clId="{56C55FC0-9ADC-45D9-83CC-C3744424524B}" dt="2024-09-11T12:25:08.520" v="49" actId="20577"/>
      <pc:docMkLst>
        <pc:docMk/>
      </pc:docMkLst>
      <pc:sldChg chg="modSp mod">
        <pc:chgData name="Nicolas Cazette" userId="b1ca52dd-99ca-4d74-9d9f-5b537b10f919" providerId="ADAL" clId="{56C55FC0-9ADC-45D9-83CC-C3744424524B}" dt="2024-09-11T12:25:08.520" v="49" actId="20577"/>
        <pc:sldMkLst>
          <pc:docMk/>
          <pc:sldMk cId="3528217799" sldId="256"/>
        </pc:sldMkLst>
        <pc:spChg chg="mod">
          <ac:chgData name="Nicolas Cazette" userId="b1ca52dd-99ca-4d74-9d9f-5b537b10f919" providerId="ADAL" clId="{56C55FC0-9ADC-45D9-83CC-C3744424524B}" dt="2024-09-11T12:25:08.520" v="49" actId="20577"/>
          <ac:spMkLst>
            <pc:docMk/>
            <pc:sldMk cId="3528217799" sldId="256"/>
            <ac:spMk id="8" creationId="{FC2D4AD4-09AB-486B-B153-52EA748D4D48}"/>
          </ac:spMkLst>
        </pc:spChg>
        <pc:spChg chg="mod">
          <ac:chgData name="Nicolas Cazette" userId="b1ca52dd-99ca-4d74-9d9f-5b537b10f919" providerId="ADAL" clId="{56C55FC0-9ADC-45D9-83CC-C3744424524B}" dt="2024-09-11T12:24:37.734" v="46" actId="20577"/>
          <ac:spMkLst>
            <pc:docMk/>
            <pc:sldMk cId="3528217799" sldId="256"/>
            <ac:spMk id="9" creationId="{1197B346-558C-419B-BAAA-FBD22677C0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2481A0-31C3-438C-8242-6D3C225D2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D7D136-C22B-4B6F-8E16-18ABCB179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368211-FAF4-4D85-99C1-3DAB1210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3F76AB-1007-4555-8886-DCB9C991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53A86B-8339-488D-BAA5-7F38727D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24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1456EF-5085-4486-A897-C3A61B77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E40F8E-1AE1-46E4-909C-3AE84DD7A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B7C6FE-3681-40B6-BDA2-0E7073913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41C414-2D90-44BD-84BE-1B05CE886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529391-1598-4625-994D-599BB3D0C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94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B6B0569-D4ED-43AB-ACBB-15D310474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D82DB7-3797-4861-91EE-51527EFA5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442959-0832-41E9-A073-DE69EC6CA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1DAEA8-F1BC-4180-8F6C-BAE463F64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1425EB-B994-48D6-B1E1-0480FF0F2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26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E553F1-9927-4A96-9155-C9460F0AC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1CA42C-F247-4901-9330-1C1619A33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428C3D-995B-4482-A652-55920655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40C2E-0EE1-4EFD-A373-A7017C90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2C2A92-66C6-4C48-BC13-28656E837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58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73A37-1323-41A4-9BC5-643AFFAB3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526231-117C-45EF-9568-BA649F998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FF461-16A7-4410-B6E7-88B9FFD92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3063E7-1F39-4BD5-9216-ABA510C4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E252E4-0E82-4AD8-B85B-C33281EB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11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86E0FA-B3A2-414C-9F9F-A97E299D4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77C392-6BEA-4903-8D5C-9959FD3C9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C4A007-099B-47C9-AB12-0B29A7D6E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74050B-1E8E-40FB-AF6A-21CD93CB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C05E7B-84DF-492A-8A00-F5443F73B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B9082B-27FC-4B78-8615-66FCEED95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20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AC0B10-9F52-4DB1-BD29-77A50232A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91923F-1783-4AEB-BA1D-CF0A08207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61F712-FF81-4A12-87D4-3B28CDD16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F7A5AE-CF96-4EA6-8F5D-47F0FE456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32211E-2609-4136-87C9-2D98ED625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4DFF02-84A0-4407-B2DD-8FDF9C5CE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B02D7E-7052-4386-A098-8DF30DF7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B1E3ED1-88A1-47AA-862B-31DC7DB0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31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FFF338-C75A-4709-BFBF-DDCF67EAF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2DFAC9-5C77-46EF-9E5C-C2E034CD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922948-041B-49DD-A154-8577DD14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DFABB8-7519-4819-A6C8-473A1B28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03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29B9A94-6757-45A4-A19D-B83A34600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9CCF3B-8B13-4844-8F81-BCAC8626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32EF7F-E2D7-45C9-9B54-BDB618A2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52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772656-50FD-4BFC-8CE5-47A23CA65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C55A87-1D19-4F59-8145-685D5D883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3884D9-A7DA-4FDD-9AB7-6B2F1A1C0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00F75D-36EB-4E3F-A2ED-2B9B9CF6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CE22DC-75F9-4AB4-AD88-2B39A1E2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845C69-828D-48CE-8819-F0DEDC18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4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74FD16-B482-44FA-A4C4-96FEDD7AC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DFD730-416E-48EB-BDBB-83D6125B5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FEA453-E8BC-4847-A30D-032EFC2E6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946E20-A0F1-4E0F-A655-23A8B08B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A19894-0F7F-430C-B3AA-557E1DB56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6DFF76-5247-42CA-81C6-59C5CFDCC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87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86BEFB5-BD6E-49FC-B7A6-BCDF67C2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2728BA-DAEA-4258-B56F-1B8328D53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72EC3D-5C9C-4461-9343-B54A3AEA6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CB9A6-85C4-4D1E-A0FC-B989A6A65971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E9649A-0EA4-48E0-9B1A-8DD3E039F9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5521A-77F3-4717-A77A-751837CED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755D9-40A3-4E95-822E-3D98E4A05B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20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as.cazette@qualigest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FB4F6B98-0EDB-401E-A1A4-3950CAD57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95" y="88232"/>
            <a:ext cx="5457861" cy="16131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4C83A11-54FF-4731-A8A2-4D09A99327B3}"/>
              </a:ext>
            </a:extLst>
          </p:cNvPr>
          <p:cNvSpPr/>
          <p:nvPr/>
        </p:nvSpPr>
        <p:spPr>
          <a:xfrm>
            <a:off x="1616242" y="1508964"/>
            <a:ext cx="9408695" cy="489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400" b="1" dirty="0">
                <a:solidFill>
                  <a:srgbClr val="1F497D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Développeur Full Stack H/F CDI </a:t>
            </a:r>
            <a:endParaRPr lang="fr-FR" sz="2400" dirty="0">
              <a:effectLst/>
              <a:latin typeface="Helvetica" panose="020B0504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2D4AD4-09AB-486B-B153-52EA748D4D48}"/>
              </a:ext>
            </a:extLst>
          </p:cNvPr>
          <p:cNvSpPr/>
          <p:nvPr/>
        </p:nvSpPr>
        <p:spPr>
          <a:xfrm>
            <a:off x="657726" y="2043131"/>
            <a:ext cx="10876547" cy="459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but est de prendre en main des demandes d’évolution des clients, et de les réaliser de A à Z.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Nous développons sur les outils PC Soft : </a:t>
            </a:r>
            <a:r>
              <a:rPr lang="fr-FR" sz="1100" dirty="0" err="1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Windev</a:t>
            </a: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1100" dirty="0" err="1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Webdev</a:t>
            </a: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à terme sur </a:t>
            </a:r>
            <a:r>
              <a:rPr lang="fr-FR" sz="1100" dirty="0" err="1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Windev</a:t>
            </a: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mobile.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un premier temps : travail en binôme avec un des autres développeurs en poste, jusqu’à obtenir assez rapidement son autonomie.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Une connaissance du langages </a:t>
            </a:r>
            <a:r>
              <a:rPr lang="fr-FR" sz="1100" dirty="0" err="1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Windev</a:t>
            </a: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serait un plus.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Langue de travail : Français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Une connaissance en requête SQL, fichiers XML serait un plus. Ces fonctionnalités sont nécessaires pour la lecture de fichiers de mesure avec des machines ou des interfaces avec des ERP/GPAO.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gestion et les développements se font principalement en interne avec des installations à distance, il est possible d’avoir quelques déplacements chez les clients pour des réunions ou des mises au point d’interface. Ces déplacements ont lieu en France ou en Suisse romande.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Salaire en fonction de l’expérience et du niveau d’études 26k-35k / an avec tickets restaurants + mutuelle payée à 100%, 41 heures hebdomadaires.</a:t>
            </a:r>
          </a:p>
          <a:p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Vous : BTS ou BUT développement informatique, avec de l’expérience si possible mais </a:t>
            </a:r>
            <a:r>
              <a:rPr lang="fr-FR" sz="1100" b="1" dirty="0">
                <a:latin typeface="Helvetica" panose="020B0504020202030204" pitchFamily="34" charset="0"/>
                <a:cs typeface="Arial" panose="020B0604020202020204" pitchFamily="34" charset="0"/>
              </a:rPr>
              <a:t>débutant(e) accepté(e)</a:t>
            </a:r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.</a:t>
            </a:r>
          </a:p>
          <a:p>
            <a:endParaRPr lang="fr-FR" sz="1100" dirty="0">
              <a:latin typeface="Helvetica" panose="020B0504020202030204" pitchFamily="34" charset="0"/>
              <a:cs typeface="Arial" panose="020B0604020202020204" pitchFamily="34" charset="0"/>
            </a:endParaRPr>
          </a:p>
          <a:p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Vos points forts :</a:t>
            </a:r>
          </a:p>
          <a:p>
            <a:endParaRPr lang="fr-FR" sz="1100" dirty="0">
              <a:latin typeface="Helvetica" panose="020B050402020203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Travail en équipe (écoute - ouverture – humilité)</a:t>
            </a:r>
          </a:p>
          <a:p>
            <a:pPr lvl="0"/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Avenant (entre nous et avec les clients)</a:t>
            </a:r>
          </a:p>
          <a:p>
            <a:pPr lvl="0"/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Rigueur</a:t>
            </a:r>
          </a:p>
          <a:p>
            <a:pPr lvl="0"/>
            <a:r>
              <a:rPr lang="fr-FR" sz="1100" dirty="0">
                <a:latin typeface="Helvetica" panose="020B0504020202030204" pitchFamily="34" charset="0"/>
                <a:cs typeface="Arial" panose="020B0604020202020204" pitchFamily="34" charset="0"/>
              </a:rPr>
              <a:t>Capacité à prendre du recul (pragmatique – autonome)</a:t>
            </a:r>
            <a:endParaRPr lang="fr-FR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dirty="0">
              <a:latin typeface="Helvetica" panose="020B0504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97B346-558C-419B-BAAA-FBD22677C06F}"/>
              </a:ext>
            </a:extLst>
          </p:cNvPr>
          <p:cNvSpPr/>
          <p:nvPr/>
        </p:nvSpPr>
        <p:spPr>
          <a:xfrm>
            <a:off x="5225716" y="5305832"/>
            <a:ext cx="6372725" cy="1217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Vous êtes intéressé(e)s : Contactez-nous !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 poste est à pourvoir le plus vite possible.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Qualigest – 10 avenue Léon Blum – 25200 Montbéliard – 03 81 91 19 85 </a:t>
            </a:r>
            <a:r>
              <a:rPr lang="fr-FR" sz="1100" u="sng" dirty="0">
                <a:solidFill>
                  <a:schemeClr val="accent1"/>
                </a:solidFill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nicolas.cazette@qualigest.fr</a:t>
            </a:r>
            <a:r>
              <a:rPr lang="fr-FR" sz="1100" dirty="0">
                <a:solidFill>
                  <a:schemeClr val="accent1"/>
                </a:solidFill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100" dirty="0">
                <a:latin typeface="Helvetica" panose="020B0504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06 15 92 81 11</a:t>
            </a:r>
            <a:endParaRPr lang="fr-FR" sz="1100" u="sng" dirty="0">
              <a:solidFill>
                <a:schemeClr val="accent1"/>
              </a:solidFill>
              <a:latin typeface="Helvetica" panose="020B0504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177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7134</TotalTime>
  <Words>294</Words>
  <Application>Microsoft Office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Helvetica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cazette nicolas</dc:creator>
  <cp:lastModifiedBy>Nicolas Cazette</cp:lastModifiedBy>
  <cp:revision>4</cp:revision>
  <dcterms:created xsi:type="dcterms:W3CDTF">2019-04-17T11:19:30Z</dcterms:created>
  <dcterms:modified xsi:type="dcterms:W3CDTF">2024-09-11T12:25:15Z</dcterms:modified>
</cp:coreProperties>
</file>